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5"/>
  </p:notesMasterIdLst>
  <p:sldIdLst>
    <p:sldId id="256" r:id="rId5"/>
    <p:sldId id="263" r:id="rId6"/>
    <p:sldId id="262" r:id="rId7"/>
    <p:sldId id="257" r:id="rId8"/>
    <p:sldId id="258" r:id="rId9"/>
    <p:sldId id="259" r:id="rId10"/>
    <p:sldId id="260" r:id="rId11"/>
    <p:sldId id="265" r:id="rId12"/>
    <p:sldId id="264" r:id="rId13"/>
    <p:sldId id="261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29C54-EFE9-41D7-8588-ADFE6CEAB957}" type="datetimeFigureOut">
              <a:rPr lang="fi-FI" smtClean="0"/>
              <a:t>23.4.2020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5E4E9-CF19-423D-AE36-004312DD8F5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305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45DB-4FAA-42C5-B3E6-33E803274FFE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4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4DF35-8941-4F08-868D-61AFCD75AB97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0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CF14-7CA4-483D-B367-B741F277676F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5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2FDC-F467-426C-B59F-6E1EDF7B8E96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4568-5FF9-4908-B67F-5435C1933873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9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DD83-58DF-4573-9684-1D1E90F34113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0780-F04A-4D3E-83F1-3569AB2CAA04}" type="datetime1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6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65B6-111C-475B-8724-C1AD2684883A}" type="datetime1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699-9DEC-4D23-B1DC-07AE14A2B9B9}" type="datetime1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EEF-8AC8-4E67-9CA6-E2B4296846BA}" type="datetime1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DE863-238A-4564-A4BC-B6EBC5BBDB54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8C9E-3B9E-43EA-8F1A-2197096372D6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54DDB7C1-20A6-468A-8406-6AC3B43EF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0" r="5215" b="1"/>
          <a:stretch/>
        </p:blipFill>
        <p:spPr>
          <a:xfrm>
            <a:off x="20" y="8975"/>
            <a:ext cx="12191980" cy="6857990"/>
          </a:xfrm>
          <a:prstGeom prst="rect">
            <a:avLst/>
          </a:pr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84214B2-797D-49D1-BC92-1E44CAD41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410" y="4169114"/>
            <a:ext cx="4054890" cy="549794"/>
          </a:xfrm>
        </p:spPr>
        <p:txBody>
          <a:bodyPr anchor="b">
            <a:normAutofit/>
          </a:bodyPr>
          <a:lstStyle/>
          <a:p>
            <a:pPr algn="ctr"/>
            <a:r>
              <a:rPr lang="fi-FI" sz="3200" i="0" dirty="0">
                <a:latin typeface="Arial" panose="020B0604020202020204" pitchFamily="34" charset="0"/>
                <a:cs typeface="Arial" panose="020B0604020202020204" pitchFamily="34" charset="0"/>
              </a:rPr>
              <a:t>PELI/IOT (Ryhmä 2)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700BF8E-C2A3-41E8-B343-4EC5D0237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0691" y="4779895"/>
            <a:ext cx="3317064" cy="54979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1600" dirty="0"/>
              <a:t>Sulautetun järjestelmän ohjelmistoprojekti</a:t>
            </a:r>
          </a:p>
          <a:p>
            <a:pPr>
              <a:lnSpc>
                <a:spcPct val="90000"/>
              </a:lnSpc>
            </a:pPr>
            <a:r>
              <a:rPr lang="fi-FI" sz="1600" dirty="0"/>
              <a:t>KEVÄT 2020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5DD3026-5C18-4C2F-A8D8-9AF77C35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42A3688-D3B7-4B6A-BAB8-D8A53B3F5ADF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4/23/2020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05CB7205-4119-4A31-B663-BD12545E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i-FI" sz="1100">
                <a:solidFill>
                  <a:srgbClr val="FFFFFF"/>
                </a:solidFill>
              </a:rPr>
              <a:t>Ryhmä 2. Jaakko Ikäheimo, Konsta Holm, Arttu Rusanen</a:t>
            </a: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76BE0DC-52B7-4466-A7D0-149EA7E3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8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rgbClr val="8FA1CD"/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B965178-E6DE-463E-A6A9-7C61626C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Kiitoksia mielenkiinnosta! Heräsikö kysyttävää?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A2A2585-0A88-435C-A960-B02A0A55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539B01-5FA7-4E2D-B26C-EBDECE7D28AB}" type="datetime1">
              <a:rPr lang="en-US" smtClean="0"/>
              <a:pPr>
                <a:spcAft>
                  <a:spcPts val="600"/>
                </a:spcAft>
              </a:pPr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AB13884-750D-4EED-9E78-6623CD77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Ryhmä 2. Jaakko Ikäheimo, Konsta Holm, Arttu Rusanen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52D9975-2DE4-4D31-B123-97561F89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BD8B3B1C-8A27-4891-BE38-AA97AB4B491D}"/>
              </a:ext>
            </a:extLst>
          </p:cNvPr>
          <p:cNvSpPr/>
          <p:nvPr/>
        </p:nvSpPr>
        <p:spPr>
          <a:xfrm>
            <a:off x="3196390" y="4730164"/>
            <a:ext cx="6565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Repo: https://github.com/JIkaheimo/embedded-project-2k20</a:t>
            </a:r>
          </a:p>
        </p:txBody>
      </p:sp>
    </p:spTree>
    <p:extLst>
      <p:ext uri="{BB962C8B-B14F-4D97-AF65-F5344CB8AC3E}">
        <p14:creationId xmlns:p14="http://schemas.microsoft.com/office/powerpoint/2010/main" val="190630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57DF60F-852B-434A-958D-B83A6DB0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ajatus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6F71E28-B60E-4EE0-B616-75A84CBE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66B79F7-71D6-4A9C-832B-EC999082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0C05238-9664-47F7-910D-46417CA8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/>
          </a:p>
        </p:txBody>
      </p:sp>
      <p:pic>
        <p:nvPicPr>
          <p:cNvPr id="7" name="Sisällön paikkamerkki 6">
            <a:extLst>
              <a:ext uri="{FF2B5EF4-FFF2-40B4-BE49-F238E27FC236}">
                <a16:creationId xmlns:a16="http://schemas.microsoft.com/office/drawing/2014/main" id="{BF9FD860-C87A-467E-801B-2FC1BAF34B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419" y="1993115"/>
            <a:ext cx="5483034" cy="2622560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45C728AA-ABC6-41DA-8132-BF6697CA93B6}"/>
              </a:ext>
            </a:extLst>
          </p:cNvPr>
          <p:cNvSpPr txBox="1"/>
          <p:nvPr/>
        </p:nvSpPr>
        <p:spPr>
          <a:xfrm>
            <a:off x="546847" y="1864659"/>
            <a:ext cx="605117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 dirty="0">
                <a:ea typeface="+mn-lt"/>
                <a:cs typeface="+mn-lt"/>
              </a:rPr>
              <a:t>Projekti on pilvessä palvelimelle sijaitseva selainpeli mitä pystytään ohjaamaan ohjaimella.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Peliä pystytään kontrolloimaan </a:t>
            </a:r>
            <a:r>
              <a:rPr lang="fi-FI" dirty="0" err="1">
                <a:ea typeface="+mn-lt"/>
                <a:cs typeface="+mn-lt"/>
              </a:rPr>
              <a:t>Nucleoon</a:t>
            </a:r>
            <a:r>
              <a:rPr lang="fi-FI" dirty="0">
                <a:ea typeface="+mn-lt"/>
                <a:cs typeface="+mn-lt"/>
              </a:rPr>
              <a:t> liitetyillä sensoreilla </a:t>
            </a:r>
            <a:r>
              <a:rPr lang="fi-FI" dirty="0" err="1">
                <a:ea typeface="+mn-lt"/>
                <a:cs typeface="+mn-lt"/>
              </a:rPr>
              <a:t>Raspberry</a:t>
            </a:r>
            <a:r>
              <a:rPr lang="fi-FI" dirty="0">
                <a:ea typeface="+mn-lt"/>
                <a:cs typeface="+mn-lt"/>
              </a:rPr>
              <a:t> </a:t>
            </a:r>
            <a:r>
              <a:rPr lang="fi-FI" dirty="0" err="1">
                <a:ea typeface="+mn-lt"/>
                <a:cs typeface="+mn-lt"/>
              </a:rPr>
              <a:t>Pin</a:t>
            </a:r>
            <a:r>
              <a:rPr lang="fi-FI" dirty="0">
                <a:ea typeface="+mn-lt"/>
                <a:cs typeface="+mn-lt"/>
              </a:rPr>
              <a:t> kautta pelipalvelimeen muodostetun </a:t>
            </a:r>
            <a:r>
              <a:rPr lang="fi-FI" dirty="0" err="1">
                <a:ea typeface="+mn-lt"/>
                <a:cs typeface="+mn-lt"/>
              </a:rPr>
              <a:t>soketin</a:t>
            </a:r>
            <a:r>
              <a:rPr lang="fi-FI" dirty="0">
                <a:ea typeface="+mn-lt"/>
                <a:cs typeface="+mn-lt"/>
              </a:rPr>
              <a:t> (</a:t>
            </a:r>
            <a:r>
              <a:rPr lang="fi-FI" dirty="0" err="1">
                <a:ea typeface="+mn-lt"/>
                <a:cs typeface="+mn-lt"/>
              </a:rPr>
              <a:t>socket</a:t>
            </a:r>
            <a:r>
              <a:rPr lang="fi-FI" dirty="0">
                <a:ea typeface="+mn-lt"/>
                <a:cs typeface="+mn-lt"/>
              </a:rPr>
              <a:t>) avulla.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Peliä pystytään pelaamaan myös ilman ohjainta nettiselaimen ja näppäimistön avulla.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Lisäominaisuuksina toteutettiin moninpeli ja karkea katsojatila.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fi-FI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4D431CF7-41F0-47F2-9A5E-AE68D3D292CA}"/>
              </a:ext>
            </a:extLst>
          </p:cNvPr>
          <p:cNvSpPr txBox="1"/>
          <p:nvPr/>
        </p:nvSpPr>
        <p:spPr>
          <a:xfrm>
            <a:off x="8153400" y="4615675"/>
            <a:ext cx="274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Projektin lähtöasetelmia</a:t>
            </a:r>
          </a:p>
        </p:txBody>
      </p:sp>
    </p:spTree>
    <p:extLst>
      <p:ext uri="{BB962C8B-B14F-4D97-AF65-F5344CB8AC3E}">
        <p14:creationId xmlns:p14="http://schemas.microsoft.com/office/powerpoint/2010/main" val="277742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2AC029-26EA-4530-9F9C-2F06878A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kulku</a:t>
            </a:r>
          </a:p>
        </p:txBody>
      </p:sp>
      <p:graphicFrame>
        <p:nvGraphicFramePr>
          <p:cNvPr id="7" name="Sisällön paikkamerkki 6">
            <a:extLst>
              <a:ext uri="{FF2B5EF4-FFF2-40B4-BE49-F238E27FC236}">
                <a16:creationId xmlns:a16="http://schemas.microsoft.com/office/drawing/2014/main" id="{15E6CD09-C7F2-4C7F-A677-2857C2B4E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177712"/>
              </p:ext>
            </p:extLst>
          </p:nvPr>
        </p:nvGraphicFramePr>
        <p:xfrm>
          <a:off x="1670180" y="1801266"/>
          <a:ext cx="5647746" cy="4004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148206402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1603039185"/>
                    </a:ext>
                  </a:extLst>
                </a:gridCol>
                <a:gridCol w="2352096">
                  <a:extLst>
                    <a:ext uri="{9D8B030D-6E8A-4147-A177-3AD203B41FA5}">
                      <a16:colId xmlns:a16="http://schemas.microsoft.com/office/drawing/2014/main" val="651401544"/>
                    </a:ext>
                  </a:extLst>
                </a:gridCol>
              </a:tblGrid>
              <a:tr h="8604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PROJEKTIN 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AIKATAULU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VAIHESEEN KÄYTETÄÄN PÄIVIÄ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058321068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Projektin suunnitteluvaihe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13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 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3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641027386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Järjestelmän suunnitteluvaihe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Viikko 13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4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24504577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Moduulitoteutusvaihe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Viikko 14-15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 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14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486610711"/>
                  </a:ext>
                </a:extLst>
              </a:tr>
              <a:tr h="673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Moduulitestausvaihe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14-15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76919272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Integrointitoteutusvaihe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16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7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65713140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Integrointitestausvaihe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16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00447422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Projektin lopetusvaihe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17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13509738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 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YHTEENSÄ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32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072125169"/>
                  </a:ext>
                </a:extLst>
              </a:tr>
            </a:tbl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8688400-0076-4DFD-A52B-B049F4FB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D5A9B30-650D-4DD3-94B7-EAB96B7E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21A3855-E6C5-4221-B756-81D7854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8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A30C01-748A-466E-A178-A1DC6400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Ohjain (</a:t>
            </a:r>
            <a:r>
              <a:rPr lang="fi-FI" dirty="0" err="1"/>
              <a:t>Nucleo</a:t>
            </a:r>
            <a:r>
              <a:rPr lang="fi-FI" dirty="0"/>
              <a:t>)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EE123A-4E82-4344-9DF9-B54647B60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174"/>
            <a:ext cx="7315200" cy="3616152"/>
          </a:xfrm>
        </p:spPr>
        <p:txBody>
          <a:bodyPr>
            <a:normAutofit/>
          </a:bodyPr>
          <a:lstStyle/>
          <a:p>
            <a:r>
              <a:rPr lang="fi-FI" sz="1400" dirty="0" err="1"/>
              <a:t>ADKey</a:t>
            </a:r>
            <a:r>
              <a:rPr lang="fi-FI" sz="1400" dirty="0"/>
              <a:t>-painonappimoduuli + </a:t>
            </a:r>
            <a:r>
              <a:rPr lang="fi-FI" sz="1400" dirty="0" err="1"/>
              <a:t>Joystick</a:t>
            </a:r>
            <a:endParaRPr lang="fi-FI" sz="1400" dirty="0"/>
          </a:p>
          <a:p>
            <a:r>
              <a:rPr lang="fi-FI" sz="1400" dirty="0"/>
              <a:t>Sensoreita </a:t>
            </a:r>
            <a:r>
              <a:rPr lang="fi-FI" sz="1400" dirty="0" err="1"/>
              <a:t>pollataan</a:t>
            </a:r>
            <a:r>
              <a:rPr lang="fi-FI" sz="1400" dirty="0"/>
              <a:t> tietyin aikavälein ja reagoidaan tarvittaviin muutoksiin.</a:t>
            </a:r>
          </a:p>
          <a:p>
            <a:r>
              <a:rPr lang="fi-FI" sz="1400" dirty="0"/>
              <a:t>Molemmille komponenteille oma luokka. </a:t>
            </a:r>
          </a:p>
          <a:p>
            <a:r>
              <a:rPr lang="fi-FI" sz="1400" dirty="0"/>
              <a:t>Komponenttien tapahtumat lähetetään koodeina:</a:t>
            </a:r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nappi = </a:t>
            </a:r>
            <a:r>
              <a:rPr lang="fi-FI" sz="1400" dirty="0" err="1"/>
              <a:t>Joystick:ButtonPress</a:t>
            </a:r>
            <a:r>
              <a:rPr lang="fi-FI" sz="1400" dirty="0"/>
              <a:t> &amp; </a:t>
            </a:r>
            <a:r>
              <a:rPr lang="fi-FI" sz="1400" dirty="0" err="1"/>
              <a:t>Joystick:ButtonRelease</a:t>
            </a:r>
            <a:endParaRPr lang="fi-FI" sz="1400" dirty="0"/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kääntö = </a:t>
            </a:r>
            <a:r>
              <a:rPr lang="fi-FI" sz="1400" dirty="0" err="1"/>
              <a:t>Joystick:Tilt</a:t>
            </a:r>
            <a:r>
              <a:rPr lang="fi-FI" sz="1400" dirty="0"/>
              <a:t> + ympyräkoordinaatti</a:t>
            </a:r>
          </a:p>
          <a:p>
            <a:pPr lvl="1">
              <a:buFontTx/>
              <a:buChar char="-"/>
            </a:pPr>
            <a:r>
              <a:rPr lang="fi-FI" sz="1400" dirty="0" err="1"/>
              <a:t>ADKey</a:t>
            </a:r>
            <a:r>
              <a:rPr lang="fi-FI" sz="1400" dirty="0"/>
              <a:t>-napit = </a:t>
            </a:r>
            <a:r>
              <a:rPr lang="fi-FI" sz="1400" dirty="0" err="1"/>
              <a:t>ADKey:ButtonPress</a:t>
            </a:r>
            <a:r>
              <a:rPr lang="fi-FI" sz="1400" dirty="0"/>
              <a:t> &amp; </a:t>
            </a:r>
            <a:r>
              <a:rPr lang="fi-FI" sz="1400" dirty="0" err="1"/>
              <a:t>ADKey:ButtonRelease</a:t>
            </a:r>
            <a:r>
              <a:rPr lang="fi-FI" sz="1400" dirty="0"/>
              <a:t> + näppäinkoodi</a:t>
            </a:r>
          </a:p>
          <a:p>
            <a:r>
              <a:rPr lang="fi-FI" sz="1400" dirty="0"/>
              <a:t>Haasteet:</a:t>
            </a:r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arvon muuntaminen neliökoordinaateista ympyräkoordinaateiksi.</a:t>
            </a:r>
          </a:p>
          <a:p>
            <a:pPr lvl="1">
              <a:buFontTx/>
              <a:buChar char="-"/>
            </a:pPr>
            <a:r>
              <a:rPr lang="fi-FI" sz="1400" dirty="0"/>
              <a:t>Saada syötteen ja sen esityksen vasteaika sopivaksi.</a:t>
            </a:r>
          </a:p>
          <a:p>
            <a:pPr marL="0" indent="0">
              <a:buNone/>
            </a:pPr>
            <a:endParaRPr lang="fi-FI" sz="1400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1E2BE7-6D29-4A5F-99B7-3D5A3A25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69" y="3414510"/>
            <a:ext cx="3688452" cy="301199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5125EBBA-6DB4-4831-B466-04435E3C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30" y="4769759"/>
            <a:ext cx="2279411" cy="1237117"/>
          </a:xfrm>
          <a:prstGeom prst="rect">
            <a:avLst/>
          </a:prstGeom>
        </p:spPr>
      </p:pic>
      <p:pic>
        <p:nvPicPr>
          <p:cNvPr id="9" name="Kuva 8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E8353A0A-1EB4-4350-8328-114FF8054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69" y="431492"/>
            <a:ext cx="3409205" cy="2518392"/>
          </a:xfrm>
          <a:prstGeom prst="rect">
            <a:avLst/>
          </a:prstGeom>
        </p:spPr>
      </p:pic>
      <p:sp>
        <p:nvSpPr>
          <p:cNvPr id="10" name="Päivämäärän paikkamerkki 9">
            <a:extLst>
              <a:ext uri="{FF2B5EF4-FFF2-40B4-BE49-F238E27FC236}">
                <a16:creationId xmlns:a16="http://schemas.microsoft.com/office/drawing/2014/main" id="{CF21F416-D706-426D-AF5C-A6751C2F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25AF-2D5F-439A-83CA-26E4E2E5C90C}" type="datetime1">
              <a:rPr lang="en-US" smtClean="0"/>
              <a:t>4/23/2020</a:t>
            </a:fld>
            <a:endParaRPr lang="en-US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F15FE5FA-F73C-4DD9-A411-F13A1255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12" name="Dian numeron paikkamerkki 11">
            <a:extLst>
              <a:ext uri="{FF2B5EF4-FFF2-40B4-BE49-F238E27FC236}">
                <a16:creationId xmlns:a16="http://schemas.microsoft.com/office/drawing/2014/main" id="{82ED8467-7A13-43A4-BD27-DD111716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22B4F9-3BE9-457F-A9E3-216233B47F56}"/>
              </a:ext>
            </a:extLst>
          </p:cNvPr>
          <p:cNvSpPr txBox="1"/>
          <p:nvPr/>
        </p:nvSpPr>
        <p:spPr>
          <a:xfrm>
            <a:off x="8728536" y="3016251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Nucleon</a:t>
            </a:r>
            <a:r>
              <a:rPr lang="fi-FI" sz="1200" dirty="0"/>
              <a:t> ja antureiden kytkennät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75DFBE5-C5A2-4B36-9C56-7326DF4208E5}"/>
              </a:ext>
            </a:extLst>
          </p:cNvPr>
          <p:cNvSpPr txBox="1"/>
          <p:nvPr/>
        </p:nvSpPr>
        <p:spPr>
          <a:xfrm>
            <a:off x="5784979" y="6006876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Ohjain koteloituna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2224B0B-AABC-4697-B387-BBD88178148B}"/>
              </a:ext>
            </a:extLst>
          </p:cNvPr>
          <p:cNvSpPr txBox="1"/>
          <p:nvPr/>
        </p:nvSpPr>
        <p:spPr>
          <a:xfrm>
            <a:off x="8952956" y="647189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Pätkä ohjaimen koodista…</a:t>
            </a:r>
          </a:p>
        </p:txBody>
      </p:sp>
    </p:spTree>
    <p:extLst>
      <p:ext uri="{BB962C8B-B14F-4D97-AF65-F5344CB8AC3E}">
        <p14:creationId xmlns:p14="http://schemas.microsoft.com/office/powerpoint/2010/main" val="367556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00B171B-CD99-43B5-AD07-49535786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Ohjaimen ajuri ja GUI (Raspi + Python)</a:t>
            </a:r>
          </a:p>
        </p:txBody>
      </p:sp>
      <p:pic>
        <p:nvPicPr>
          <p:cNvPr id="7" name="Sisällön paikkamerkki 6">
            <a:extLst>
              <a:ext uri="{FF2B5EF4-FFF2-40B4-BE49-F238E27FC236}">
                <a16:creationId xmlns:a16="http://schemas.microsoft.com/office/drawing/2014/main" id="{9E6B2CE0-AA9E-4A1D-B9EE-C585086A1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292" y="250340"/>
            <a:ext cx="2360045" cy="2022896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C4F1CD7-328B-4F4B-BF9A-737D5F08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703C-9B80-404C-9EF7-57455DE755C7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F7D953-A76A-425A-A5A7-CE5947BF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27D1ADA-D195-4DB6-9B59-8C8ADDD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EC96E82D-95B9-4381-ABDB-631AA134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02" y="2611167"/>
            <a:ext cx="2343623" cy="1934292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5D6B7A3E-5217-4755-8E53-939FBA98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85" y="4475586"/>
            <a:ext cx="2948341" cy="1383452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7F9CF57C-2811-449C-BEA9-46B4059E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5007938"/>
            <a:ext cx="2479098" cy="1379048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1BFCEC04-0E52-43CE-8785-70DE17D89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52" y="4488300"/>
            <a:ext cx="2470453" cy="1383453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BAA61742-5000-4F5B-923C-C8B62D542CEA}"/>
              </a:ext>
            </a:extLst>
          </p:cNvPr>
          <p:cNvSpPr txBox="1"/>
          <p:nvPr/>
        </p:nvSpPr>
        <p:spPr>
          <a:xfrm>
            <a:off x="9408937" y="2287510"/>
            <a:ext cx="256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Ajurin näkymä ohjain kytkettynä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F097DAEC-BC51-4581-B614-90456D45A820}"/>
              </a:ext>
            </a:extLst>
          </p:cNvPr>
          <p:cNvSpPr txBox="1"/>
          <p:nvPr/>
        </p:nvSpPr>
        <p:spPr>
          <a:xfrm>
            <a:off x="9408937" y="4549687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Ajurin näkymä ohjain irrotettuna.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B71ECB6B-6AF7-4216-9ADF-F6023D33F6C2}"/>
              </a:ext>
            </a:extLst>
          </p:cNvPr>
          <p:cNvSpPr txBox="1"/>
          <p:nvPr/>
        </p:nvSpPr>
        <p:spPr>
          <a:xfrm>
            <a:off x="901052" y="1690688"/>
            <a:ext cx="7071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Koostuu ohjaimen datan lukemisesta yhdellä säikeellä ja käyttöliittymän suorituksesta toisella.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Käyttöliittymä on ”tyhmä” ja data käsitellään tapahtumakäsittelijöissä, samalla käyttöliittymää päivittäen jae näppäimistöä simuloiden.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Haasteet: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Ajuriohjelmiston järkevä jako moduuleihin.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8EEAAB-149C-4471-AEE5-593BD2239FA7}"/>
              </a:ext>
            </a:extLst>
          </p:cNvPr>
          <p:cNvSpPr txBox="1"/>
          <p:nvPr/>
        </p:nvSpPr>
        <p:spPr>
          <a:xfrm>
            <a:off x="901052" y="5871753"/>
            <a:ext cx="298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Sarjadatan lukemisen tapahtumakäsittelijöiden alustamista</a:t>
            </a:r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A82A8986-B81A-4C4C-ADAC-9F2D23DC6790}"/>
              </a:ext>
            </a:extLst>
          </p:cNvPr>
          <p:cNvSpPr txBox="1"/>
          <p:nvPr/>
        </p:nvSpPr>
        <p:spPr>
          <a:xfrm>
            <a:off x="4259076" y="5859038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Ohjaimen tapahtumien kartoitus</a:t>
            </a:r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FE851941-8DDB-43D6-B408-9BD36FA120FD}"/>
              </a:ext>
            </a:extLst>
          </p:cNvPr>
          <p:cNvSpPr txBox="1"/>
          <p:nvPr/>
        </p:nvSpPr>
        <p:spPr>
          <a:xfrm>
            <a:off x="8367478" y="6442492"/>
            <a:ext cx="272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tapahtumankäsittelijästä</a:t>
            </a:r>
          </a:p>
        </p:txBody>
      </p:sp>
    </p:spTree>
    <p:extLst>
      <p:ext uri="{BB962C8B-B14F-4D97-AF65-F5344CB8AC3E}">
        <p14:creationId xmlns:p14="http://schemas.microsoft.com/office/powerpoint/2010/main" val="256428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6359F1-897E-444F-8E06-4A3EE95A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Peli (Selain + JavaScript)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81A584-5D03-42C3-97F1-AEDCF7C5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C5AC-36ED-4755-A0DE-D0E438702AC2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D6BF7C0-C914-4D87-8295-AF172000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F783A02-74D0-498C-8BB7-E22602C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FE1F0C48-E275-4A0D-8301-E02BF07B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851" y="3897125"/>
            <a:ext cx="2691181" cy="1535602"/>
          </a:xfrm>
          <a:prstGeom prst="rect">
            <a:avLst/>
          </a:prstGeom>
        </p:spPr>
      </p:pic>
      <p:pic>
        <p:nvPicPr>
          <p:cNvPr id="11" name="Sisällön paikkamerkki 10">
            <a:extLst>
              <a:ext uri="{FF2B5EF4-FFF2-40B4-BE49-F238E27FC236}">
                <a16:creationId xmlns:a16="http://schemas.microsoft.com/office/drawing/2014/main" id="{5FA8EBEC-7AF7-4358-AAD2-5BAC6FAE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4912" y="972951"/>
            <a:ext cx="1419423" cy="139084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133376EB-AE56-4000-B482-039A9B2DB16D}"/>
              </a:ext>
            </a:extLst>
          </p:cNvPr>
          <p:cNvSpPr txBox="1"/>
          <p:nvPr/>
        </p:nvSpPr>
        <p:spPr>
          <a:xfrm>
            <a:off x="627530" y="1694330"/>
            <a:ext cx="82564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 dirty="0"/>
              <a:t>Peli on toteutettu JavaScriptin </a:t>
            </a:r>
            <a:r>
              <a:rPr lang="fi-FI" dirty="0" err="1"/>
              <a:t>Phaser</a:t>
            </a:r>
            <a:r>
              <a:rPr lang="fi-FI" dirty="0"/>
              <a:t>-kirjastolla.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Pelissä ohjataan koodissa luotua fysiikkamoottorilla höystettyä pelihahmoa.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Pelin kenttä on luoto käyttämällä </a:t>
            </a:r>
            <a:r>
              <a:rPr lang="fi-FI" dirty="0" err="1"/>
              <a:t>tilemappiä</a:t>
            </a:r>
            <a:r>
              <a:rPr lang="fi-FI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Pelissä käytetään </a:t>
            </a:r>
            <a:r>
              <a:rPr lang="fi-FI" dirty="0" err="1"/>
              <a:t>spritesheettejä</a:t>
            </a:r>
            <a:r>
              <a:rPr lang="fi-FI" dirty="0"/>
              <a:t>, jonka avulla on luoto objektien animaatiot ja eri liikkumisalustat.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Kun tiettyä liikkumisnäppäintä painaa, objektin sijaintia muutetaan x- tai y-koordinaatissa ja tietty animaatio laitetaan pyörimään.</a:t>
            </a:r>
          </a:p>
        </p:txBody>
      </p:sp>
      <p:pic>
        <p:nvPicPr>
          <p:cNvPr id="7" name="Kuva 8" descr="Kuva, joka sisältää kohteen musta, valkoinen&#10;&#10;Kuvaus luotu, erittäin korkea luotettavuus">
            <a:extLst>
              <a:ext uri="{FF2B5EF4-FFF2-40B4-BE49-F238E27FC236}">
                <a16:creationId xmlns:a16="http://schemas.microsoft.com/office/drawing/2014/main" id="{8FC3B939-805E-4798-A65C-0FF52FDA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467" y="4530735"/>
            <a:ext cx="3328639" cy="974221"/>
          </a:xfrm>
          <a:prstGeom prst="rect">
            <a:avLst/>
          </a:prstGeom>
        </p:spPr>
      </p:pic>
      <p:pic>
        <p:nvPicPr>
          <p:cNvPr id="10" name="Kuva 11" descr="Kuva, joka sisältää kohteen pallo, musta, mies, pitäminen&#10;&#10;Kuvaus luotu, erittäin korkea luotettavuus">
            <a:extLst>
              <a:ext uri="{FF2B5EF4-FFF2-40B4-BE49-F238E27FC236}">
                <a16:creationId xmlns:a16="http://schemas.microsoft.com/office/drawing/2014/main" id="{36614639-9FAB-4C3E-8075-57253A24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38" y="4664926"/>
            <a:ext cx="4666784" cy="682446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C2C4F471-0834-4210-8447-3CFE700AAD8B}"/>
              </a:ext>
            </a:extLst>
          </p:cNvPr>
          <p:cNvSpPr txBox="1"/>
          <p:nvPr/>
        </p:nvSpPr>
        <p:spPr>
          <a:xfrm>
            <a:off x="9422363" y="2445298"/>
            <a:ext cx="227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Pelihahmo ja ympäristö </a:t>
            </a:r>
            <a:r>
              <a:rPr lang="fi-FI" sz="1200" dirty="0" err="1"/>
              <a:t>hitboxit</a:t>
            </a:r>
            <a:r>
              <a:rPr lang="fi-FI" sz="1200" dirty="0"/>
              <a:t> ja sensorit päällä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8A28BDB6-9ED5-4481-8DE4-B9F70F88914C}"/>
              </a:ext>
            </a:extLst>
          </p:cNvPr>
          <p:cNvSpPr txBox="1"/>
          <p:nvPr/>
        </p:nvSpPr>
        <p:spPr>
          <a:xfrm>
            <a:off x="8884023" y="5479040"/>
            <a:ext cx="2972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”Objektien” asettelua karttaeditorissa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13A9450F-9260-4CBF-84A7-3833CB0E98F9}"/>
              </a:ext>
            </a:extLst>
          </p:cNvPr>
          <p:cNvSpPr txBox="1"/>
          <p:nvPr/>
        </p:nvSpPr>
        <p:spPr>
          <a:xfrm>
            <a:off x="5486401" y="5551269"/>
            <a:ext cx="282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hahmon liikkumislogiikasta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85988C20-6247-45C6-AA65-F2B4725A8FB3}"/>
              </a:ext>
            </a:extLst>
          </p:cNvPr>
          <p:cNvSpPr txBox="1"/>
          <p:nvPr/>
        </p:nvSpPr>
        <p:spPr>
          <a:xfrm>
            <a:off x="1007706" y="5436362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</a:t>
            </a:r>
            <a:r>
              <a:rPr lang="fi-FI" sz="1200" dirty="0" err="1"/>
              <a:t>skenen</a:t>
            </a:r>
            <a:r>
              <a:rPr lang="fi-FI" sz="1200" dirty="0"/>
              <a:t> koodista</a:t>
            </a:r>
          </a:p>
        </p:txBody>
      </p:sp>
    </p:spTree>
    <p:extLst>
      <p:ext uri="{BB962C8B-B14F-4D97-AF65-F5344CB8AC3E}">
        <p14:creationId xmlns:p14="http://schemas.microsoft.com/office/powerpoint/2010/main" val="147036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F2B94B-DFE9-48FC-BDBA-941A41BC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Pelin palvelin (</a:t>
            </a:r>
            <a:r>
              <a:rPr lang="fi-FI" dirty="0" err="1"/>
              <a:t>Node</a:t>
            </a:r>
            <a:r>
              <a:rPr lang="fi-FI" dirty="0"/>
              <a:t>) ja </a:t>
            </a:r>
            <a:r>
              <a:rPr lang="fi-FI" dirty="0" err="1"/>
              <a:t>client-server</a:t>
            </a:r>
            <a:r>
              <a:rPr lang="fi-FI" dirty="0"/>
              <a:t> kommunikointi (Socket.IO)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E8263D26-7C48-47E3-A577-28DD28C8B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676" y="3189992"/>
            <a:ext cx="3411267" cy="2810131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D09C472-81B2-48E5-BA67-878DF63A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235" y="3189992"/>
            <a:ext cx="3168765" cy="280090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EC6154F-D78D-4DDD-B174-03A2BCDF5C93}"/>
              </a:ext>
            </a:extLst>
          </p:cNvPr>
          <p:cNvSpPr txBox="1"/>
          <p:nvPr/>
        </p:nvSpPr>
        <p:spPr>
          <a:xfrm>
            <a:off x="3757629" y="6096033"/>
            <a:ext cx="5081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			Pelaajien tilan välitys (</a:t>
            </a:r>
            <a:r>
              <a:rPr lang="fi-FI" sz="1200" dirty="0" err="1"/>
              <a:t>server</a:t>
            </a:r>
            <a:r>
              <a:rPr lang="fi-FI" sz="1200" dirty="0"/>
              <a:t>)</a:t>
            </a: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843628DF-52BF-4D0F-BF2A-B33B03C90FA8}"/>
              </a:ext>
            </a:extLst>
          </p:cNvPr>
          <p:cNvSpPr/>
          <p:nvPr/>
        </p:nvSpPr>
        <p:spPr>
          <a:xfrm>
            <a:off x="7767260" y="6112715"/>
            <a:ext cx="3533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		Pelin päivitys (</a:t>
            </a:r>
            <a:r>
              <a:rPr lang="fi-FI" sz="1200" dirty="0" err="1"/>
              <a:t>client</a:t>
            </a:r>
            <a:r>
              <a:rPr lang="fi-FI" sz="1200" dirty="0"/>
              <a:t>)</a:t>
            </a:r>
          </a:p>
        </p:txBody>
      </p:sp>
      <p:sp>
        <p:nvSpPr>
          <p:cNvPr id="8" name="Päivämäärän paikkamerkki 7">
            <a:extLst>
              <a:ext uri="{FF2B5EF4-FFF2-40B4-BE49-F238E27FC236}">
                <a16:creationId xmlns:a16="http://schemas.microsoft.com/office/drawing/2014/main" id="{BAE40B5C-3CCB-4492-BC1F-E7C03950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D66B-1F31-48EF-B1D7-4202DDCD092C}" type="datetime1">
              <a:rPr lang="en-US" smtClean="0"/>
              <a:t>4/23/2020</a:t>
            </a:fld>
            <a:endParaRPr lang="en-US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4FA0AB56-344F-4A50-B60E-FD402F07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16" name="Dian numeron paikkamerkki 15">
            <a:extLst>
              <a:ext uri="{FF2B5EF4-FFF2-40B4-BE49-F238E27FC236}">
                <a16:creationId xmlns:a16="http://schemas.microsoft.com/office/drawing/2014/main" id="{796D3CBD-3DB8-4D28-90BC-9ECD8932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/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D391CE4F-3FA8-4B0A-A86A-C9D40104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245" y="1568871"/>
            <a:ext cx="3744447" cy="1255668"/>
          </a:xfrm>
          <a:prstGeom prst="rect">
            <a:avLst/>
          </a:prstGeom>
        </p:spPr>
      </p:pic>
      <p:sp>
        <p:nvSpPr>
          <p:cNvPr id="18" name="Tekstiruutu 17">
            <a:extLst>
              <a:ext uri="{FF2B5EF4-FFF2-40B4-BE49-F238E27FC236}">
                <a16:creationId xmlns:a16="http://schemas.microsoft.com/office/drawing/2014/main" id="{34CD25D5-408F-40A3-9558-27788E28A842}"/>
              </a:ext>
            </a:extLst>
          </p:cNvPr>
          <p:cNvSpPr txBox="1"/>
          <p:nvPr/>
        </p:nvSpPr>
        <p:spPr>
          <a:xfrm>
            <a:off x="838201" y="1786750"/>
            <a:ext cx="50400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i-FI" dirty="0"/>
              <a:t>Peli ja muut resurssit haetaan palvelimen osoitteesta.</a:t>
            </a:r>
          </a:p>
          <a:p>
            <a:pPr marL="342900" indent="-342900">
              <a:buAutoNum type="arabicParenR"/>
            </a:pPr>
            <a:r>
              <a:rPr lang="fi-FI" dirty="0"/>
              <a:t>Pelin koodissa (JavaScript) alustetaan peli ja muodostetaan </a:t>
            </a:r>
            <a:r>
              <a:rPr lang="fi-FI" dirty="0" err="1"/>
              <a:t>soketti</a:t>
            </a:r>
            <a:r>
              <a:rPr lang="fi-FI" dirty="0"/>
              <a:t> palvelimelle </a:t>
            </a:r>
            <a:r>
              <a:rPr lang="fi-FI" dirty="0" err="1"/>
              <a:t>SocketIO</a:t>
            </a:r>
            <a:r>
              <a:rPr lang="fi-FI" dirty="0"/>
              <a:t>-kirjaston avulla.</a:t>
            </a:r>
          </a:p>
          <a:p>
            <a:pPr marL="342900" indent="-342900">
              <a:buAutoNum type="arabicParenR"/>
            </a:pPr>
            <a:r>
              <a:rPr lang="fi-FI" dirty="0"/>
              <a:t>Palvelin lisää pelin tilaan uuden pelaajan tiedot ja lähettää ylläpitämänsä pelin tilan yhteyden avulla pelaajalle.</a:t>
            </a:r>
          </a:p>
          <a:p>
            <a:pPr marL="342900" indent="-342900">
              <a:buAutoNum type="arabicParenR"/>
            </a:pPr>
            <a:r>
              <a:rPr lang="fi-FI" dirty="0"/>
              <a:t>Peli päivittää palvelimelta saadun tilan näkyväksi.</a:t>
            </a:r>
          </a:p>
          <a:p>
            <a:pPr marL="342900" indent="-342900">
              <a:buAutoNum type="arabicParenR"/>
            </a:pPr>
            <a:r>
              <a:rPr lang="fi-FI" dirty="0"/>
              <a:t>Pelaaja lähettää tilatietonsa palvelimelle, joka lähettää sen muille pelaajille.</a:t>
            </a:r>
          </a:p>
          <a:p>
            <a:pPr marL="342900" indent="-342900">
              <a:buAutoNum type="arabicParenR"/>
            </a:pPr>
            <a:r>
              <a:rPr lang="fi-FI" dirty="0"/>
              <a:t>Peli päivittyy muille jne.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420914B7-2EDB-47CF-9F5B-47DBE530EF26}"/>
              </a:ext>
            </a:extLst>
          </p:cNvPr>
          <p:cNvSpPr txBox="1"/>
          <p:nvPr/>
        </p:nvSpPr>
        <p:spPr>
          <a:xfrm>
            <a:off x="7371503" y="2865038"/>
            <a:ext cx="2637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Pelin resurssien jako palvelimella.</a:t>
            </a:r>
          </a:p>
        </p:txBody>
      </p:sp>
    </p:spTree>
    <p:extLst>
      <p:ext uri="{BB962C8B-B14F-4D97-AF65-F5344CB8AC3E}">
        <p14:creationId xmlns:p14="http://schemas.microsoft.com/office/powerpoint/2010/main" val="3838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515C59-AEA4-4D69-ACC4-20504300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luonnontieteiden osuus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2ABCEAE-7391-4723-9156-C48F6E9F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Joystickiltä</a:t>
            </a:r>
            <a:r>
              <a:rPr lang="fi-FI" dirty="0"/>
              <a:t> luetun neliökoordinaattien kartoitus ympyräkoordinaatistoon.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Pelihahmon kiihtyvyyksien ja nopeuden toteuttaminen itse sekä erilaisten funktiotyyppien testaus käyttäjäystävällisyyden ja realististen fysiikoiden saavuttamiseksi.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57F61F7-EC85-4BA0-AFB7-A66C1E71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1BC584-95A8-44CF-AF38-E6EB39D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4AB638B-53C7-4CAE-99E6-88FE061E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78089-C633-4F6A-BEF4-E396B2CE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ongelmat -&gt; ratkaisut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2DA1F8-2B45-45B6-8404-1ED1BB6A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fi-FI" sz="1800" b="1" dirty="0"/>
              <a:t>Miten saada peli toimimaan Raspilla tehokkaasti?</a:t>
            </a:r>
          </a:p>
          <a:p>
            <a:pPr marL="914400" lvl="2" indent="0">
              <a:buNone/>
            </a:pPr>
            <a:r>
              <a:rPr lang="fi-FI" sz="1800" dirty="0"/>
              <a:t>V: Suoritetaan vain pelimoottorin toiminta ilman renderöintiä ja toteutetaan katsojatila.</a:t>
            </a:r>
          </a:p>
          <a:p>
            <a:pPr marL="914400" lvl="2" indent="0">
              <a:buNone/>
            </a:pPr>
            <a:endParaRPr lang="fi-FI" sz="1800" dirty="0"/>
          </a:p>
          <a:p>
            <a:pPr marL="914400" lvl="1" indent="-457200">
              <a:buFont typeface="+mj-lt"/>
              <a:buAutoNum type="arabicPeriod"/>
            </a:pPr>
            <a:r>
              <a:rPr lang="fi-FI" sz="1800" b="1" dirty="0"/>
              <a:t>Kuinka saada sopiva määrä fysiikkaa ujutettua jo valmiiksi optimoidun fysiikkamoottorin ja yksinkertaisten sensoreiden sekaan.</a:t>
            </a:r>
          </a:p>
          <a:p>
            <a:pPr marL="914400" lvl="2" indent="0">
              <a:buNone/>
            </a:pPr>
            <a:r>
              <a:rPr lang="fi-FI" sz="1800" dirty="0"/>
              <a:t>V: Toteutetaan pelaajan kiihtyvyydet ja sen kautta eri nopeudet testaamalla eri tyyppisiä funktioita ja niiden käyttäjäystävällisyyttä.</a:t>
            </a:r>
          </a:p>
          <a:p>
            <a:pPr marL="914400" lvl="1" indent="-457200">
              <a:buFont typeface="+mj-lt"/>
              <a:buAutoNum type="arabicPeriod"/>
            </a:pP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817601A-9A04-45A7-BEFA-54586536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D7BF6B6-4054-4656-B5D2-51260774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4BF3A80-9B71-4531-B263-A07B2F1A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44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8E3D25D7DB4CB243BAC1DB56D1B64781" ma:contentTypeVersion="5" ma:contentTypeDescription="Luo uusi asiakirja." ma:contentTypeScope="" ma:versionID="d6376a4a46bb7d1a4c3320b454a80f9a">
  <xsd:schema xmlns:xsd="http://www.w3.org/2001/XMLSchema" xmlns:xs="http://www.w3.org/2001/XMLSchema" xmlns:p="http://schemas.microsoft.com/office/2006/metadata/properties" xmlns:ns3="46557be5-f6f1-4b0c-9298-249c864accac" xmlns:ns4="de18be4d-2474-4f76-8fbf-c9cdc5d08fd7" targetNamespace="http://schemas.microsoft.com/office/2006/metadata/properties" ma:root="true" ma:fieldsID="cf136657c58adfffef9d837529871e12" ns3:_="" ns4:_="">
    <xsd:import namespace="46557be5-f6f1-4b0c-9298-249c864accac"/>
    <xsd:import namespace="de18be4d-2474-4f76-8fbf-c9cdc5d08f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57be5-f6f1-4b0c-9298-249c864acc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18be4d-2474-4f76-8fbf-c9cdc5d08f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51968-84AF-414C-BAF0-C553A6CF2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10A966-5AC4-4041-B7A9-A20367BC8CF6}">
  <ds:schemaRefs>
    <ds:schemaRef ds:uri="de18be4d-2474-4f76-8fbf-c9cdc5d08fd7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6557be5-f6f1-4b0c-9298-249c864accac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B97DEB-EC42-4813-B2A7-EFBBE96D80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557be5-f6f1-4b0c-9298-249c864accac"/>
    <ds:schemaRef ds:uri="de18be4d-2474-4f76-8fbf-c9cdc5d08f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648</Words>
  <Application>Microsoft Office PowerPoint</Application>
  <PresentationFormat>Laajakuva</PresentationFormat>
  <Paragraphs>130</Paragraphs>
  <Slides>10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6" baseType="lpstr">
      <vt:lpstr>Arial</vt:lpstr>
      <vt:lpstr>Arial,Sans-Serif</vt:lpstr>
      <vt:lpstr>Calibri</vt:lpstr>
      <vt:lpstr>Century Gothic</vt:lpstr>
      <vt:lpstr>Elephant</vt:lpstr>
      <vt:lpstr>BrushVTI</vt:lpstr>
      <vt:lpstr>PELI/IOT (Ryhmä 2)</vt:lpstr>
      <vt:lpstr>Projektin ajatus</vt:lpstr>
      <vt:lpstr>Projektin kulku</vt:lpstr>
      <vt:lpstr>Ohjain (Nucleo)</vt:lpstr>
      <vt:lpstr>Ohjaimen ajuri ja GUI (Raspi + Python)</vt:lpstr>
      <vt:lpstr>Peli (Selain + JavaScript)</vt:lpstr>
      <vt:lpstr>Pelin palvelin (Node) ja client-server kommunikointi (Socket.IO)</vt:lpstr>
      <vt:lpstr>Projektin luonnontieteiden osuus</vt:lpstr>
      <vt:lpstr>Projektin ongelmat -&gt; ratkaisut</vt:lpstr>
      <vt:lpstr>Kiitoksia mielenkiinnosta! Heräsikö kysyttävää?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PELI/IOT (Ryhmä 2)</dc:title>
  <dc:creator>Jaakko Ikäheimo</dc:creator>
  <cp:lastModifiedBy>Jaakko Ikäheimo</cp:lastModifiedBy>
  <cp:revision>5</cp:revision>
  <dcterms:created xsi:type="dcterms:W3CDTF">2020-04-23T10:18:00Z</dcterms:created>
  <dcterms:modified xsi:type="dcterms:W3CDTF">2020-04-23T17:57:49Z</dcterms:modified>
</cp:coreProperties>
</file>